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50" d="100"/>
          <a:sy n="50" d="100"/>
        </p:scale>
        <p:origin x="-2144" y="-104"/>
      </p:cViewPr>
      <p:guideLst>
        <p:guide orient="horz" pos="2096"/>
        <p:guide pos="32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3637-60F4-134E-8FCA-F6BD847EA929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6CF7-8AA0-DF4B-97D5-429DC0360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2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3637-60F4-134E-8FCA-F6BD847EA929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6CF7-8AA0-DF4B-97D5-429DC0360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96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3637-60F4-134E-8FCA-F6BD847EA929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6CF7-8AA0-DF4B-97D5-429DC0360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6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3637-60F4-134E-8FCA-F6BD847EA929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6CF7-8AA0-DF4B-97D5-429DC0360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4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3637-60F4-134E-8FCA-F6BD847EA929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6CF7-8AA0-DF4B-97D5-429DC0360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3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3637-60F4-134E-8FCA-F6BD847EA929}" type="datetimeFigureOut">
              <a:rPr lang="en-US" smtClean="0"/>
              <a:t>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6CF7-8AA0-DF4B-97D5-429DC0360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6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3637-60F4-134E-8FCA-F6BD847EA929}" type="datetimeFigureOut">
              <a:rPr lang="en-US" smtClean="0"/>
              <a:t>2/4/14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6CF7-8AA0-DF4B-97D5-429DC0360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47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3637-60F4-134E-8FCA-F6BD847EA929}" type="datetimeFigureOut">
              <a:rPr lang="en-US" smtClean="0"/>
              <a:t>2/4/14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6CF7-8AA0-DF4B-97D5-429DC0360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55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3637-60F4-134E-8FCA-F6BD847EA929}" type="datetimeFigureOut">
              <a:rPr lang="en-US" smtClean="0"/>
              <a:t>2/4/14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6CF7-8AA0-DF4B-97D5-429DC0360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1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3637-60F4-134E-8FCA-F6BD847EA929}" type="datetimeFigureOut">
              <a:rPr lang="en-US" smtClean="0"/>
              <a:t>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6CF7-8AA0-DF4B-97D5-429DC0360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3637-60F4-134E-8FCA-F6BD847EA929}" type="datetimeFigureOut">
              <a:rPr lang="en-US" smtClean="0"/>
              <a:t>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6CF7-8AA0-DF4B-97D5-429DC0360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1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D3637-60F4-134E-8FCA-F6BD847EA929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56CF7-8AA0-DF4B-97D5-429DC0360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8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0" y="39158"/>
            <a:ext cx="9277337" cy="685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18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1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" b="1172"/>
          <a:stretch>
            <a:fillRect/>
          </a:stretch>
        </p:blipFill>
        <p:spPr>
          <a:xfrm>
            <a:off x="457200" y="457200"/>
            <a:ext cx="8229600" cy="6197600"/>
          </a:xfrm>
        </p:spPr>
      </p:pic>
    </p:spTree>
    <p:extLst>
      <p:ext uri="{BB962C8B-B14F-4D97-AF65-F5344CB8AC3E}">
        <p14:creationId xmlns:p14="http://schemas.microsoft.com/office/powerpoint/2010/main" val="202682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" b="1172"/>
          <a:stretch>
            <a:fillRect/>
          </a:stretch>
        </p:blipFill>
        <p:spPr>
          <a:xfrm>
            <a:off x="457200" y="274638"/>
            <a:ext cx="8229600" cy="6303962"/>
          </a:xfrm>
        </p:spPr>
      </p:pic>
    </p:spTree>
    <p:extLst>
      <p:ext uri="{BB962C8B-B14F-4D97-AF65-F5344CB8AC3E}">
        <p14:creationId xmlns:p14="http://schemas.microsoft.com/office/powerpoint/2010/main" val="1765979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1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" b="1172"/>
          <a:stretch>
            <a:fillRect/>
          </a:stretch>
        </p:blipFill>
        <p:spPr>
          <a:xfrm>
            <a:off x="457200" y="274638"/>
            <a:ext cx="8229600" cy="6227762"/>
          </a:xfrm>
        </p:spPr>
      </p:pic>
    </p:spTree>
    <p:extLst>
      <p:ext uri="{BB962C8B-B14F-4D97-AF65-F5344CB8AC3E}">
        <p14:creationId xmlns:p14="http://schemas.microsoft.com/office/powerpoint/2010/main" val="1175180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1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" b="1172"/>
          <a:stretch>
            <a:fillRect/>
          </a:stretch>
        </p:blipFill>
        <p:spPr>
          <a:xfrm>
            <a:off x="457200" y="274638"/>
            <a:ext cx="8229600" cy="6176962"/>
          </a:xfrm>
        </p:spPr>
      </p:pic>
    </p:spTree>
    <p:extLst>
      <p:ext uri="{BB962C8B-B14F-4D97-AF65-F5344CB8AC3E}">
        <p14:creationId xmlns:p14="http://schemas.microsoft.com/office/powerpoint/2010/main" val="566393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1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" b="1172"/>
          <a:stretch>
            <a:fillRect/>
          </a:stretch>
        </p:blipFill>
        <p:spPr>
          <a:xfrm>
            <a:off x="457200" y="274638"/>
            <a:ext cx="8229600" cy="6202362"/>
          </a:xfrm>
        </p:spPr>
      </p:pic>
    </p:spTree>
    <p:extLst>
      <p:ext uri="{BB962C8B-B14F-4D97-AF65-F5344CB8AC3E}">
        <p14:creationId xmlns:p14="http://schemas.microsoft.com/office/powerpoint/2010/main" val="3038688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lide1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" b="1172"/>
          <a:stretch>
            <a:fillRect/>
          </a:stretch>
        </p:blipFill>
        <p:spPr>
          <a:xfrm>
            <a:off x="457200" y="274638"/>
            <a:ext cx="8229600" cy="6329362"/>
          </a:xfrm>
        </p:spPr>
      </p:pic>
    </p:spTree>
    <p:extLst>
      <p:ext uri="{BB962C8B-B14F-4D97-AF65-F5344CB8AC3E}">
        <p14:creationId xmlns:p14="http://schemas.microsoft.com/office/powerpoint/2010/main" val="2481704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1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" b="1172"/>
          <a:stretch>
            <a:fillRect/>
          </a:stretch>
        </p:blipFill>
        <p:spPr>
          <a:xfrm>
            <a:off x="457200" y="274638"/>
            <a:ext cx="8229600" cy="6227762"/>
          </a:xfrm>
        </p:spPr>
      </p:pic>
    </p:spTree>
    <p:extLst>
      <p:ext uri="{BB962C8B-B14F-4D97-AF65-F5344CB8AC3E}">
        <p14:creationId xmlns:p14="http://schemas.microsoft.com/office/powerpoint/2010/main" val="1573158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1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" b="1172"/>
          <a:stretch>
            <a:fillRect/>
          </a:stretch>
        </p:blipFill>
        <p:spPr>
          <a:xfrm>
            <a:off x="457200" y="274638"/>
            <a:ext cx="8229600" cy="6176962"/>
          </a:xfrm>
        </p:spPr>
      </p:pic>
    </p:spTree>
    <p:extLst>
      <p:ext uri="{BB962C8B-B14F-4D97-AF65-F5344CB8AC3E}">
        <p14:creationId xmlns:p14="http://schemas.microsoft.com/office/powerpoint/2010/main" val="75811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1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" b="1172"/>
          <a:stretch>
            <a:fillRect/>
          </a:stretch>
        </p:blipFill>
        <p:spPr>
          <a:xfrm>
            <a:off x="457200" y="274638"/>
            <a:ext cx="8229600" cy="6176962"/>
          </a:xfrm>
        </p:spPr>
      </p:pic>
    </p:spTree>
    <p:extLst>
      <p:ext uri="{BB962C8B-B14F-4D97-AF65-F5344CB8AC3E}">
        <p14:creationId xmlns:p14="http://schemas.microsoft.com/office/powerpoint/2010/main" val="2510207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99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lide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" b="1172"/>
          <a:stretch>
            <a:fillRect/>
          </a:stretch>
        </p:blipFill>
        <p:spPr>
          <a:xfrm>
            <a:off x="608239" y="94071"/>
            <a:ext cx="8381137" cy="6024057"/>
          </a:xfrm>
        </p:spPr>
      </p:pic>
    </p:spTree>
    <p:extLst>
      <p:ext uri="{BB962C8B-B14F-4D97-AF65-F5344CB8AC3E}">
        <p14:creationId xmlns:p14="http://schemas.microsoft.com/office/powerpoint/2010/main" val="324243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2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" b="1172"/>
          <a:stretch>
            <a:fillRect/>
          </a:stretch>
        </p:blipFill>
        <p:spPr>
          <a:xfrm>
            <a:off x="-50801" y="0"/>
            <a:ext cx="9383233" cy="6858000"/>
          </a:xfrm>
        </p:spPr>
      </p:pic>
    </p:spTree>
    <p:extLst>
      <p:ext uri="{BB962C8B-B14F-4D97-AF65-F5344CB8AC3E}">
        <p14:creationId xmlns:p14="http://schemas.microsoft.com/office/powerpoint/2010/main" val="2546923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2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" b="1172"/>
          <a:stretch>
            <a:fillRect/>
          </a:stretch>
        </p:blipFill>
        <p:spPr>
          <a:xfrm>
            <a:off x="0" y="-76993"/>
            <a:ext cx="8915400" cy="6856809"/>
          </a:xfrm>
        </p:spPr>
      </p:pic>
    </p:spTree>
    <p:extLst>
      <p:ext uri="{BB962C8B-B14F-4D97-AF65-F5344CB8AC3E}">
        <p14:creationId xmlns:p14="http://schemas.microsoft.com/office/powerpoint/2010/main" val="2711165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2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" b="1172"/>
          <a:stretch>
            <a:fillRect/>
          </a:stretch>
        </p:blipFill>
        <p:spPr>
          <a:xfrm>
            <a:off x="-14876" y="0"/>
            <a:ext cx="9093494" cy="6858000"/>
          </a:xfrm>
        </p:spPr>
      </p:pic>
    </p:spTree>
    <p:extLst>
      <p:ext uri="{BB962C8B-B14F-4D97-AF65-F5344CB8AC3E}">
        <p14:creationId xmlns:p14="http://schemas.microsoft.com/office/powerpoint/2010/main" val="229349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2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0" r="-1200"/>
          <a:stretch>
            <a:fillRect/>
          </a:stretch>
        </p:blipFill>
        <p:spPr>
          <a:xfrm>
            <a:off x="0" y="0"/>
            <a:ext cx="9291856" cy="6477000"/>
          </a:xfrm>
        </p:spPr>
      </p:pic>
    </p:spTree>
    <p:extLst>
      <p:ext uri="{BB962C8B-B14F-4D97-AF65-F5344CB8AC3E}">
        <p14:creationId xmlns:p14="http://schemas.microsoft.com/office/powerpoint/2010/main" val="192022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" b="1172"/>
          <a:stretch>
            <a:fillRect/>
          </a:stretch>
        </p:blipFill>
        <p:spPr>
          <a:xfrm>
            <a:off x="-36219" y="274638"/>
            <a:ext cx="9258857" cy="6583362"/>
          </a:xfrm>
        </p:spPr>
      </p:pic>
    </p:spTree>
    <p:extLst>
      <p:ext uri="{BB962C8B-B14F-4D97-AF65-F5344CB8AC3E}">
        <p14:creationId xmlns:p14="http://schemas.microsoft.com/office/powerpoint/2010/main" val="3334904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2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" b="1172"/>
          <a:stretch>
            <a:fillRect/>
          </a:stretch>
        </p:blipFill>
        <p:spPr>
          <a:xfrm>
            <a:off x="-30533" y="0"/>
            <a:ext cx="9326403" cy="6858000"/>
          </a:xfrm>
        </p:spPr>
      </p:pic>
    </p:spTree>
    <p:extLst>
      <p:ext uri="{BB962C8B-B14F-4D97-AF65-F5344CB8AC3E}">
        <p14:creationId xmlns:p14="http://schemas.microsoft.com/office/powerpoint/2010/main" val="1226062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2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" b="117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48380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2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" b="1172"/>
          <a:stretch>
            <a:fillRect/>
          </a:stretch>
        </p:blipFill>
        <p:spPr>
          <a:xfrm>
            <a:off x="0" y="274638"/>
            <a:ext cx="8901631" cy="6329362"/>
          </a:xfrm>
        </p:spPr>
      </p:pic>
    </p:spTree>
    <p:extLst>
      <p:ext uri="{BB962C8B-B14F-4D97-AF65-F5344CB8AC3E}">
        <p14:creationId xmlns:p14="http://schemas.microsoft.com/office/powerpoint/2010/main" val="2362405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2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" b="1172"/>
          <a:stretch>
            <a:fillRect/>
          </a:stretch>
        </p:blipFill>
        <p:spPr>
          <a:xfrm>
            <a:off x="-82875" y="0"/>
            <a:ext cx="9295473" cy="6477000"/>
          </a:xfrm>
        </p:spPr>
      </p:pic>
    </p:spTree>
    <p:extLst>
      <p:ext uri="{BB962C8B-B14F-4D97-AF65-F5344CB8AC3E}">
        <p14:creationId xmlns:p14="http://schemas.microsoft.com/office/powerpoint/2010/main" val="75014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2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" b="1172"/>
          <a:stretch>
            <a:fillRect/>
          </a:stretch>
        </p:blipFill>
        <p:spPr>
          <a:xfrm>
            <a:off x="-71941" y="274638"/>
            <a:ext cx="9258858" cy="6583362"/>
          </a:xfrm>
        </p:spPr>
      </p:pic>
      <p:sp>
        <p:nvSpPr>
          <p:cNvPr id="5" name="Rectangle 4"/>
          <p:cNvSpPr/>
          <p:nvPr/>
        </p:nvSpPr>
        <p:spPr>
          <a:xfrm>
            <a:off x="279400" y="5435600"/>
            <a:ext cx="2159000" cy="48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24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0" r="-1200"/>
          <a:stretch>
            <a:fillRect/>
          </a:stretch>
        </p:blipFill>
        <p:spPr>
          <a:xfrm>
            <a:off x="457200" y="0"/>
            <a:ext cx="8229600" cy="6858000"/>
          </a:xfrm>
        </p:spPr>
      </p:pic>
    </p:spTree>
    <p:extLst>
      <p:ext uri="{BB962C8B-B14F-4D97-AF65-F5344CB8AC3E}">
        <p14:creationId xmlns:p14="http://schemas.microsoft.com/office/powerpoint/2010/main" val="964984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0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0" r="-1200"/>
          <a:stretch>
            <a:fillRect/>
          </a:stretch>
        </p:blipFill>
        <p:spPr>
          <a:xfrm>
            <a:off x="457200" y="274638"/>
            <a:ext cx="8229600" cy="6100762"/>
          </a:xfrm>
        </p:spPr>
      </p:pic>
    </p:spTree>
    <p:extLst>
      <p:ext uri="{BB962C8B-B14F-4D97-AF65-F5344CB8AC3E}">
        <p14:creationId xmlns:p14="http://schemas.microsoft.com/office/powerpoint/2010/main" val="3773239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0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0" r="-1200"/>
          <a:stretch>
            <a:fillRect/>
          </a:stretch>
        </p:blipFill>
        <p:spPr>
          <a:xfrm>
            <a:off x="457200" y="274638"/>
            <a:ext cx="8229600" cy="6151562"/>
          </a:xfrm>
        </p:spPr>
      </p:pic>
    </p:spTree>
    <p:extLst>
      <p:ext uri="{BB962C8B-B14F-4D97-AF65-F5344CB8AC3E}">
        <p14:creationId xmlns:p14="http://schemas.microsoft.com/office/powerpoint/2010/main" val="775958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0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" b="1172"/>
          <a:stretch>
            <a:fillRect/>
          </a:stretch>
        </p:blipFill>
        <p:spPr>
          <a:xfrm>
            <a:off x="457200" y="274638"/>
            <a:ext cx="8229600" cy="6151562"/>
          </a:xfrm>
        </p:spPr>
      </p:pic>
    </p:spTree>
    <p:extLst>
      <p:ext uri="{BB962C8B-B14F-4D97-AF65-F5344CB8AC3E}">
        <p14:creationId xmlns:p14="http://schemas.microsoft.com/office/powerpoint/2010/main" val="669654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0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0" r="-1200"/>
          <a:stretch>
            <a:fillRect/>
          </a:stretch>
        </p:blipFill>
        <p:spPr>
          <a:xfrm>
            <a:off x="457200" y="274638"/>
            <a:ext cx="8229600" cy="6278562"/>
          </a:xfrm>
        </p:spPr>
      </p:pic>
    </p:spTree>
    <p:extLst>
      <p:ext uri="{BB962C8B-B14F-4D97-AF65-F5344CB8AC3E}">
        <p14:creationId xmlns:p14="http://schemas.microsoft.com/office/powerpoint/2010/main" val="1884962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0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0" r="-1200"/>
          <a:stretch>
            <a:fillRect/>
          </a:stretch>
        </p:blipFill>
        <p:spPr>
          <a:xfrm>
            <a:off x="457200" y="274638"/>
            <a:ext cx="8229600" cy="6176962"/>
          </a:xfrm>
        </p:spPr>
      </p:pic>
    </p:spTree>
    <p:extLst>
      <p:ext uri="{BB962C8B-B14F-4D97-AF65-F5344CB8AC3E}">
        <p14:creationId xmlns:p14="http://schemas.microsoft.com/office/powerpoint/2010/main" val="2208524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0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0" r="-1200"/>
          <a:stretch>
            <a:fillRect/>
          </a:stretch>
        </p:blipFill>
        <p:spPr>
          <a:xfrm>
            <a:off x="457200" y="274638"/>
            <a:ext cx="8229600" cy="6303962"/>
          </a:xfrm>
        </p:spPr>
      </p:pic>
    </p:spTree>
    <p:extLst>
      <p:ext uri="{BB962C8B-B14F-4D97-AF65-F5344CB8AC3E}">
        <p14:creationId xmlns:p14="http://schemas.microsoft.com/office/powerpoint/2010/main" val="2578212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On-screen Show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Liliana Junqueria de Paiva Donatelli</dc:creator>
  <cp:lastModifiedBy>Liliana Junqueria de Paiva Donatelli</cp:lastModifiedBy>
  <cp:revision>2</cp:revision>
  <dcterms:created xsi:type="dcterms:W3CDTF">2014-02-05T01:07:53Z</dcterms:created>
  <dcterms:modified xsi:type="dcterms:W3CDTF">2014-02-05T01:20:18Z</dcterms:modified>
</cp:coreProperties>
</file>